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  <p:sldMasterId id="2147483756" r:id="rId3"/>
    <p:sldMasterId id="2147483768" r:id="rId4"/>
    <p:sldMasterId id="2147483792" r:id="rId5"/>
    <p:sldMasterId id="2147483804" r:id="rId6"/>
    <p:sldMasterId id="2147483816" r:id="rId7"/>
    <p:sldMasterId id="2147483828" r:id="rId8"/>
    <p:sldMasterId id="2147483840" r:id="rId9"/>
    <p:sldMasterId id="2147483852" r:id="rId10"/>
    <p:sldMasterId id="2147483864" r:id="rId11"/>
    <p:sldMasterId id="2147483876" r:id="rId12"/>
  </p:sldMasterIdLst>
  <p:handoutMasterIdLst>
    <p:handoutMasterId r:id="rId34"/>
  </p:handoutMasterIdLst>
  <p:sldIdLst>
    <p:sldId id="256" r:id="rId13"/>
    <p:sldId id="279" r:id="rId14"/>
    <p:sldId id="286" r:id="rId15"/>
    <p:sldId id="287" r:id="rId16"/>
    <p:sldId id="288" r:id="rId17"/>
    <p:sldId id="289" r:id="rId18"/>
    <p:sldId id="280" r:id="rId19"/>
    <p:sldId id="290" r:id="rId20"/>
    <p:sldId id="291" r:id="rId21"/>
    <p:sldId id="292" r:id="rId22"/>
    <p:sldId id="293" r:id="rId23"/>
    <p:sldId id="281" r:id="rId24"/>
    <p:sldId id="294" r:id="rId25"/>
    <p:sldId id="295" r:id="rId26"/>
    <p:sldId id="296" r:id="rId27"/>
    <p:sldId id="297" r:id="rId28"/>
    <p:sldId id="283" r:id="rId29"/>
    <p:sldId id="298" r:id="rId30"/>
    <p:sldId id="299" r:id="rId31"/>
    <p:sldId id="301" r:id="rId32"/>
    <p:sldId id="300" r:id="rId33"/>
  </p:sldIdLst>
  <p:sldSz cx="9144000" cy="6858000" type="screen4x3"/>
  <p:notesSz cx="7086600" cy="9024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DDA1-AD7C-4449-8A10-96BA3BAA59BF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CD324-AF22-4E80-B490-F95219403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85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7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37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174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150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55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243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572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152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315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815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34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4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2670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086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341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607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3364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628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9296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7365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339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866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47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31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106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832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069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285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706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7223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083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388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0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9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7409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2683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53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00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78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40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29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1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65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2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95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06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3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36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17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329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29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68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61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07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0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74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78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45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59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90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33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36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459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50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061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1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946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563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976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174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08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610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582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696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319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376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8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115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922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2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15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791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499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386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524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781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65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9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922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67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926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814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778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850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994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786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16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475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1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158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90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165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298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697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996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649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701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9440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341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2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619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870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496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666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086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579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495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098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750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778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2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839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697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770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169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818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422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607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653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368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062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6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A0F5-6084-4730-B550-58CD52B8EBC4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A11B-751C-48F1-A6B8-51A58972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9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0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4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6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1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7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3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6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5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3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7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A0F5-6084-4730-B550-58CD52B8EB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A11B-751C-48F1-A6B8-51A58972E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1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399" y="1624781"/>
            <a:ext cx="6691745" cy="1470025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Does God Engage in Destructive Behavior?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519055"/>
            <a:ext cx="7429500" cy="1752600"/>
          </a:xfrm>
        </p:spPr>
        <p:txBody>
          <a:bodyPr>
            <a:normAutofit fontScale="92500"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Forte" panose="03060902040502070203" pitchFamily="66" charset="0"/>
              </a:rPr>
              <a:t>Lesson </a:t>
            </a:r>
            <a:r>
              <a:rPr lang="en-US" sz="4800" b="1" dirty="0" smtClean="0">
                <a:solidFill>
                  <a:schemeClr val="bg1"/>
                </a:solidFill>
                <a:latin typeface="Forte" panose="03060902040502070203" pitchFamily="66" charset="0"/>
              </a:rPr>
              <a:t>Five</a:t>
            </a:r>
            <a:endParaRPr lang="en-US" sz="4800" b="1" dirty="0" smtClean="0">
              <a:solidFill>
                <a:schemeClr val="bg1"/>
              </a:solidFill>
              <a:latin typeface="Forte" panose="03060902040502070203" pitchFamily="66" charset="0"/>
            </a:endParaRPr>
          </a:p>
          <a:p>
            <a:r>
              <a:rPr lang="en-US" sz="4800" b="1" dirty="0">
                <a:solidFill>
                  <a:schemeClr val="bg1"/>
                </a:solidFill>
                <a:latin typeface="Forte" panose="03060902040502070203" pitchFamily="66" charset="0"/>
              </a:rPr>
              <a:t>Satan is the Destroyer (Part 1)</a:t>
            </a:r>
            <a:endParaRPr lang="en-US" sz="4800" b="1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52400" y="1066800"/>
            <a:ext cx="3276600" cy="2438400"/>
            <a:chOff x="-119577" y="304800"/>
            <a:chExt cx="3959100" cy="2895600"/>
          </a:xfrm>
        </p:grpSpPr>
        <p:sp>
          <p:nvSpPr>
            <p:cNvPr id="4" name="Oval 3"/>
            <p:cNvSpPr/>
            <p:nvPr/>
          </p:nvSpPr>
          <p:spPr>
            <a:xfrm>
              <a:off x="304800" y="304800"/>
              <a:ext cx="3124200" cy="2895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9577" y="788038"/>
              <a:ext cx="3959100" cy="2104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68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219200"/>
            <a:ext cx="68580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2. The Millennial Reign of Christ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3992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Isa 11:8  And the sucking child shall play on the hole of the asp, and the weaned child shall put his hand on the cockatrice' den. </a:t>
            </a:r>
          </a:p>
          <a:p>
            <a:r>
              <a:rPr lang="en-US" dirty="0">
                <a:solidFill>
                  <a:schemeClr val="bg1"/>
                </a:solidFill>
              </a:rPr>
              <a:t>Isa 11:9  </a:t>
            </a:r>
            <a:r>
              <a:rPr lang="en-US" u="sng" dirty="0">
                <a:solidFill>
                  <a:schemeClr val="bg1"/>
                </a:solidFill>
              </a:rPr>
              <a:t>They shall not hurt nor destroy in all my holy mountain</a:t>
            </a:r>
            <a:r>
              <a:rPr lang="en-US" dirty="0">
                <a:solidFill>
                  <a:schemeClr val="bg1"/>
                </a:solidFill>
              </a:rPr>
              <a:t>: for the earth shall be full of the knowledge of the LORD, as the waters cover the sea.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51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219200"/>
            <a:ext cx="68580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2. The Millennial Reign of Christ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3992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Isa 65:25  The wolf and the lamb shall feed together, and the lion shall eat straw like the bullock: and dust shall be the serpent's meat. </a:t>
            </a:r>
            <a:r>
              <a:rPr lang="en-US" u="sng" dirty="0">
                <a:solidFill>
                  <a:schemeClr val="bg1"/>
                </a:solidFill>
              </a:rPr>
              <a:t>They shall not hurt nor destroy in all my holy mountain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saith</a:t>
            </a:r>
            <a:r>
              <a:rPr lang="en-US" dirty="0">
                <a:solidFill>
                  <a:schemeClr val="bg1"/>
                </a:solidFill>
              </a:rPr>
              <a:t> the LORD.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5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95400"/>
            <a:ext cx="68580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3. Satan’s Attempts to Destroy Jesus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763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Man sinned, </a:t>
            </a:r>
            <a:r>
              <a:rPr lang="en-US" dirty="0">
                <a:solidFill>
                  <a:schemeClr val="bg1"/>
                </a:solidFill>
              </a:rPr>
              <a:t>plunged the whole world under death and destruction </a:t>
            </a:r>
            <a:r>
              <a:rPr lang="en-US" dirty="0" smtClean="0">
                <a:solidFill>
                  <a:schemeClr val="bg1"/>
                </a:solidFill>
              </a:rPr>
              <a:t>and transferred dominion </a:t>
            </a:r>
            <a:r>
              <a:rPr lang="en-US" dirty="0">
                <a:solidFill>
                  <a:schemeClr val="bg1"/>
                </a:solidFill>
              </a:rPr>
              <a:t>to Satan (Gen. 1:26-28; Luke 4:5-8; Rom. 5:12).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God gave the </a:t>
            </a:r>
            <a:r>
              <a:rPr lang="en-US" dirty="0">
                <a:solidFill>
                  <a:schemeClr val="bg1"/>
                </a:solidFill>
              </a:rPr>
              <a:t>first prophecy of Jesus coming to defeat </a:t>
            </a:r>
            <a:r>
              <a:rPr lang="en-US" dirty="0" smtClean="0">
                <a:solidFill>
                  <a:schemeClr val="bg1"/>
                </a:solidFill>
              </a:rPr>
              <a:t>Satan </a:t>
            </a:r>
            <a:r>
              <a:rPr lang="en-US" dirty="0">
                <a:solidFill>
                  <a:schemeClr val="bg1"/>
                </a:solidFill>
              </a:rPr>
              <a:t>(Gen. 3:14-15).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Much </a:t>
            </a:r>
            <a:r>
              <a:rPr lang="en-US" dirty="0">
                <a:solidFill>
                  <a:schemeClr val="bg1"/>
                </a:solidFill>
              </a:rPr>
              <a:t>of the Bible is a record of the warfare between God and Satan for the salvation of men.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Satan tried to </a:t>
            </a:r>
            <a:r>
              <a:rPr lang="en-US" dirty="0">
                <a:solidFill>
                  <a:schemeClr val="bg1"/>
                </a:solidFill>
              </a:rPr>
              <a:t>stop the fulfilment of the prophecy in Genesis 3. </a:t>
            </a:r>
            <a:r>
              <a:rPr lang="en-US" dirty="0" smtClean="0">
                <a:solidFill>
                  <a:schemeClr val="bg1"/>
                </a:solidFill>
              </a:rPr>
              <a:t>He attempted </a:t>
            </a:r>
            <a:r>
              <a:rPr lang="en-US" dirty="0">
                <a:solidFill>
                  <a:schemeClr val="bg1"/>
                </a:solidFill>
              </a:rPr>
              <a:t>to destroy Jesus after He came into our world as a man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8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95400"/>
            <a:ext cx="68580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3. Satan’s Attempts to Destroy Jesus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7630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Mat 2:13  And when they were departed, behold, the angel of the Lord </a:t>
            </a:r>
            <a:r>
              <a:rPr lang="en-US" dirty="0" err="1">
                <a:solidFill>
                  <a:schemeClr val="bg1"/>
                </a:solidFill>
              </a:rPr>
              <a:t>appeareth</a:t>
            </a:r>
            <a:r>
              <a:rPr lang="en-US" dirty="0">
                <a:solidFill>
                  <a:schemeClr val="bg1"/>
                </a:solidFill>
              </a:rPr>
              <a:t> to Joseph in a dream, saying, Arise, and take the young child and his mother, and flee into Egypt, and be thou there until I bring thee word: for Herod will seek the young child to destroy him. </a:t>
            </a:r>
          </a:p>
          <a:p>
            <a:r>
              <a:rPr lang="en-US" dirty="0">
                <a:solidFill>
                  <a:schemeClr val="bg1"/>
                </a:solidFill>
              </a:rPr>
              <a:t>Mat 2:14  When he arose, he took the young child and his mother by night, and departed into Egypt: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82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95400"/>
            <a:ext cx="68580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3. Satan’s Attempts to Destroy Jesus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763000" cy="42973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Mat 12:14  Then the Pharisees went out, and held a council against him, how they might destroy him.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7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95400"/>
            <a:ext cx="68580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3. Satan’s Attempts to Destroy Jesus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763000" cy="42973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Joh 8:40  </a:t>
            </a:r>
            <a:r>
              <a:rPr lang="en-US" u="sng" dirty="0">
                <a:solidFill>
                  <a:schemeClr val="bg1"/>
                </a:solidFill>
              </a:rPr>
              <a:t>But now ye seek to kill me</a:t>
            </a:r>
            <a:r>
              <a:rPr lang="en-US" dirty="0">
                <a:solidFill>
                  <a:schemeClr val="bg1"/>
                </a:solidFill>
              </a:rPr>
              <a:t>, a man that hath told you the truth, which I have heard of God: this did not Abraham. </a:t>
            </a:r>
          </a:p>
          <a:p>
            <a:r>
              <a:rPr lang="en-US" dirty="0">
                <a:solidFill>
                  <a:schemeClr val="bg1"/>
                </a:solidFill>
              </a:rPr>
              <a:t>Joh 8:41  </a:t>
            </a:r>
            <a:r>
              <a:rPr lang="en-US" u="sng" dirty="0">
                <a:solidFill>
                  <a:schemeClr val="bg1"/>
                </a:solidFill>
              </a:rPr>
              <a:t>Ye do the deeds of your father</a:t>
            </a:r>
            <a:r>
              <a:rPr lang="en-US" dirty="0">
                <a:solidFill>
                  <a:schemeClr val="bg1"/>
                </a:solidFill>
              </a:rPr>
              <a:t>. Then said they to him, We be not born of fornication; we have one Father, even God. </a:t>
            </a:r>
          </a:p>
          <a:p>
            <a:r>
              <a:rPr lang="en-US" dirty="0">
                <a:solidFill>
                  <a:schemeClr val="bg1"/>
                </a:solidFill>
              </a:rPr>
              <a:t>Joh 8:42  Jesus said unto them, If God were your Father, ye would love me: for I proceeded forth and came from God; neither came I of myself, but he sent me.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7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95400"/>
            <a:ext cx="68580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3. Satan’s Attempts to Destroy Jesus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763000" cy="4297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Joh </a:t>
            </a:r>
            <a:r>
              <a:rPr lang="en-US" dirty="0">
                <a:solidFill>
                  <a:schemeClr val="bg1"/>
                </a:solidFill>
              </a:rPr>
              <a:t>8:43  Why do ye not understand my speech? even because ye cannot hear my word. </a:t>
            </a:r>
          </a:p>
          <a:p>
            <a:r>
              <a:rPr lang="en-US" dirty="0">
                <a:solidFill>
                  <a:schemeClr val="bg1"/>
                </a:solidFill>
              </a:rPr>
              <a:t>Joh 8:44  </a:t>
            </a:r>
            <a:r>
              <a:rPr lang="en-US" u="sng" dirty="0">
                <a:solidFill>
                  <a:schemeClr val="bg1"/>
                </a:solidFill>
              </a:rPr>
              <a:t>Ye are of your father the devil</a:t>
            </a:r>
            <a:r>
              <a:rPr lang="en-US" dirty="0">
                <a:solidFill>
                  <a:schemeClr val="bg1"/>
                </a:solidFill>
              </a:rPr>
              <a:t>, and the lusts of your father ye will do. </a:t>
            </a:r>
            <a:r>
              <a:rPr lang="en-US" u="sng" dirty="0">
                <a:solidFill>
                  <a:schemeClr val="bg1"/>
                </a:solidFill>
              </a:rPr>
              <a:t>He was a murderer from the beginning</a:t>
            </a:r>
            <a:r>
              <a:rPr lang="en-US" dirty="0">
                <a:solidFill>
                  <a:schemeClr val="bg1"/>
                </a:solidFill>
              </a:rPr>
              <a:t>, and abode not in the truth, because there is no truth in him. When he </a:t>
            </a:r>
            <a:r>
              <a:rPr lang="en-US" dirty="0" err="1">
                <a:solidFill>
                  <a:schemeClr val="bg1"/>
                </a:solidFill>
              </a:rPr>
              <a:t>speaketh</a:t>
            </a:r>
            <a:r>
              <a:rPr lang="en-US" dirty="0">
                <a:solidFill>
                  <a:schemeClr val="bg1"/>
                </a:solidFill>
              </a:rPr>
              <a:t> a lie, he </a:t>
            </a:r>
            <a:r>
              <a:rPr lang="en-US" dirty="0" err="1">
                <a:solidFill>
                  <a:schemeClr val="bg1"/>
                </a:solidFill>
              </a:rPr>
              <a:t>speaketh</a:t>
            </a:r>
            <a:r>
              <a:rPr lang="en-US" dirty="0">
                <a:solidFill>
                  <a:schemeClr val="bg1"/>
                </a:solidFill>
              </a:rPr>
              <a:t> of his own: for he is a liar, and the father of it.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42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16063"/>
            <a:ext cx="68580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4. Satan Works through Demons and Sickness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43200"/>
            <a:ext cx="8915400" cy="39925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Psa</a:t>
            </a:r>
            <a:r>
              <a:rPr lang="en-US" dirty="0">
                <a:solidFill>
                  <a:schemeClr val="bg1"/>
                </a:solidFill>
              </a:rPr>
              <a:t> 107:17  Fools because of their transgression, and because of their iniquities, are afflicted. </a:t>
            </a:r>
          </a:p>
          <a:p>
            <a:r>
              <a:rPr lang="en-US" dirty="0" err="1">
                <a:solidFill>
                  <a:schemeClr val="bg1"/>
                </a:solidFill>
              </a:rPr>
              <a:t>Psa</a:t>
            </a:r>
            <a:r>
              <a:rPr lang="en-US" dirty="0">
                <a:solidFill>
                  <a:schemeClr val="bg1"/>
                </a:solidFill>
              </a:rPr>
              <a:t> 107:18  Their soul </a:t>
            </a:r>
            <a:r>
              <a:rPr lang="en-US" dirty="0" err="1">
                <a:solidFill>
                  <a:schemeClr val="bg1"/>
                </a:solidFill>
              </a:rPr>
              <a:t>abhorreth</a:t>
            </a:r>
            <a:r>
              <a:rPr lang="en-US" dirty="0">
                <a:solidFill>
                  <a:schemeClr val="bg1"/>
                </a:solidFill>
              </a:rPr>
              <a:t> all manner of meat; and they draw near unto the gates of death. </a:t>
            </a:r>
          </a:p>
          <a:p>
            <a:r>
              <a:rPr lang="en-US" dirty="0" err="1">
                <a:solidFill>
                  <a:schemeClr val="bg1"/>
                </a:solidFill>
              </a:rPr>
              <a:t>Psa</a:t>
            </a:r>
            <a:r>
              <a:rPr lang="en-US" dirty="0">
                <a:solidFill>
                  <a:schemeClr val="bg1"/>
                </a:solidFill>
              </a:rPr>
              <a:t> 107:19  Then they cry unto the LORD in their trouble, and he </a:t>
            </a:r>
            <a:r>
              <a:rPr lang="en-US" dirty="0" err="1">
                <a:solidFill>
                  <a:schemeClr val="bg1"/>
                </a:solidFill>
              </a:rPr>
              <a:t>saveth</a:t>
            </a:r>
            <a:r>
              <a:rPr lang="en-US" dirty="0">
                <a:solidFill>
                  <a:schemeClr val="bg1"/>
                </a:solidFill>
              </a:rPr>
              <a:t> them out of their distresses. </a:t>
            </a:r>
          </a:p>
          <a:p>
            <a:r>
              <a:rPr lang="en-US" dirty="0" err="1">
                <a:solidFill>
                  <a:schemeClr val="bg1"/>
                </a:solidFill>
              </a:rPr>
              <a:t>Psa</a:t>
            </a:r>
            <a:r>
              <a:rPr lang="en-US" dirty="0">
                <a:solidFill>
                  <a:schemeClr val="bg1"/>
                </a:solidFill>
              </a:rPr>
              <a:t> 107:20  He sent his word, and healed them, and </a:t>
            </a:r>
            <a:r>
              <a:rPr lang="en-US" u="sng" dirty="0">
                <a:solidFill>
                  <a:schemeClr val="bg1"/>
                </a:solidFill>
              </a:rPr>
              <a:t>delivered them from their destructions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0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836" y="1416771"/>
            <a:ext cx="68580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4. Satan Works through Demons and Sickness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915400" cy="42211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Psa</a:t>
            </a:r>
            <a:r>
              <a:rPr lang="en-US" dirty="0">
                <a:solidFill>
                  <a:schemeClr val="bg1"/>
                </a:solidFill>
              </a:rPr>
              <a:t> 91:3  Surely he shall deliver thee from the snare of the fowler, and from the noisome pestilence. </a:t>
            </a:r>
          </a:p>
          <a:p>
            <a:r>
              <a:rPr lang="en-US" dirty="0" err="1">
                <a:solidFill>
                  <a:schemeClr val="bg1"/>
                </a:solidFill>
              </a:rPr>
              <a:t>Psa</a:t>
            </a:r>
            <a:r>
              <a:rPr lang="en-US" dirty="0">
                <a:solidFill>
                  <a:schemeClr val="bg1"/>
                </a:solidFill>
              </a:rPr>
              <a:t> 91:4  He shall cover thee with his feathers, and under his wings shalt thou trust: his truth shall be thy shield and buckler. </a:t>
            </a:r>
          </a:p>
          <a:p>
            <a:r>
              <a:rPr lang="en-US" dirty="0" err="1">
                <a:solidFill>
                  <a:schemeClr val="bg1"/>
                </a:solidFill>
              </a:rPr>
              <a:t>Psa</a:t>
            </a:r>
            <a:r>
              <a:rPr lang="en-US" dirty="0">
                <a:solidFill>
                  <a:schemeClr val="bg1"/>
                </a:solidFill>
              </a:rPr>
              <a:t> 91:5  Thou shalt not be afraid for the terror by night; nor for the arrow that </a:t>
            </a:r>
            <a:r>
              <a:rPr lang="en-US" dirty="0" err="1">
                <a:solidFill>
                  <a:schemeClr val="bg1"/>
                </a:solidFill>
              </a:rPr>
              <a:t>flieth</a:t>
            </a:r>
            <a:r>
              <a:rPr lang="en-US" dirty="0">
                <a:solidFill>
                  <a:schemeClr val="bg1"/>
                </a:solidFill>
              </a:rPr>
              <a:t> by day; </a:t>
            </a:r>
          </a:p>
          <a:p>
            <a:r>
              <a:rPr lang="en-US" dirty="0" err="1">
                <a:solidFill>
                  <a:schemeClr val="bg1"/>
                </a:solidFill>
              </a:rPr>
              <a:t>Psa</a:t>
            </a:r>
            <a:r>
              <a:rPr lang="en-US" dirty="0">
                <a:solidFill>
                  <a:schemeClr val="bg1"/>
                </a:solidFill>
              </a:rPr>
              <a:t> 91:6  Nor for the pestilence that </a:t>
            </a:r>
            <a:r>
              <a:rPr lang="en-US" dirty="0" err="1">
                <a:solidFill>
                  <a:schemeClr val="bg1"/>
                </a:solidFill>
              </a:rPr>
              <a:t>walketh</a:t>
            </a:r>
            <a:r>
              <a:rPr lang="en-US" dirty="0">
                <a:solidFill>
                  <a:schemeClr val="bg1"/>
                </a:solidFill>
              </a:rPr>
              <a:t> in darkness; </a:t>
            </a:r>
            <a:r>
              <a:rPr lang="en-US" u="sng" dirty="0">
                <a:solidFill>
                  <a:schemeClr val="bg1"/>
                </a:solidFill>
              </a:rPr>
              <a:t>nor for the destruction that </a:t>
            </a:r>
            <a:r>
              <a:rPr lang="en-US" u="sng" dirty="0" err="1">
                <a:solidFill>
                  <a:schemeClr val="bg1"/>
                </a:solidFill>
              </a:rPr>
              <a:t>wasteth</a:t>
            </a:r>
            <a:r>
              <a:rPr lang="en-US" u="sng" dirty="0">
                <a:solidFill>
                  <a:schemeClr val="bg1"/>
                </a:solidFill>
              </a:rPr>
              <a:t> at noonday.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0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836" y="1416771"/>
            <a:ext cx="68580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4. Satan Works through Demons and Sickness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915400" cy="422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International Children’s Bible renders verse 6, </a:t>
            </a:r>
            <a:r>
              <a:rPr lang="en-US" i="1" dirty="0">
                <a:solidFill>
                  <a:schemeClr val="bg1"/>
                </a:solidFill>
              </a:rPr>
              <a:t>“You will not be afraid of diseases that come in the dark or sickness that strikes at noon.”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Charles Thomson Translation renders the latter part of verse 6, </a:t>
            </a:r>
            <a:r>
              <a:rPr lang="en-US" i="1" dirty="0">
                <a:solidFill>
                  <a:schemeClr val="bg1"/>
                </a:solidFill>
              </a:rPr>
              <a:t>“the demon of noon day.”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Satan </a:t>
            </a:r>
            <a:r>
              <a:rPr lang="en-US" dirty="0">
                <a:solidFill>
                  <a:schemeClr val="bg1"/>
                </a:solidFill>
              </a:rPr>
              <a:t>works through demons to spread destructive sickness.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0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16063"/>
            <a:ext cx="68580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1. Contrast between God and Satan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above describes the contrast between Satan and Jesus. Jesus is a </a:t>
            </a:r>
            <a:r>
              <a:rPr lang="en-US" i="1" dirty="0">
                <a:solidFill>
                  <a:schemeClr val="bg1"/>
                </a:solidFill>
              </a:rPr>
              <a:t>Creator</a:t>
            </a:r>
            <a:r>
              <a:rPr lang="en-US" dirty="0">
                <a:solidFill>
                  <a:schemeClr val="bg1"/>
                </a:solidFill>
              </a:rPr>
              <a:t> (John 1:1-3, 14; Col. 1:16-17) and Satan is a </a:t>
            </a:r>
            <a:r>
              <a:rPr lang="en-US" i="1" dirty="0">
                <a:solidFill>
                  <a:schemeClr val="bg1"/>
                </a:solidFill>
              </a:rPr>
              <a:t>destroyer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9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836" y="1416771"/>
            <a:ext cx="68580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4. Satan Works through Demons and Sickness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915400" cy="4221163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Mar 9:21  And he asked his father, How long is it ago since this came unto him? And he said, Of a child. </a:t>
            </a:r>
          </a:p>
          <a:p>
            <a:r>
              <a:rPr lang="en-US" dirty="0">
                <a:solidFill>
                  <a:schemeClr val="bg1"/>
                </a:solidFill>
              </a:rPr>
              <a:t>Mar 9:22  And </a:t>
            </a:r>
            <a:r>
              <a:rPr lang="en-US" dirty="0" err="1">
                <a:solidFill>
                  <a:schemeClr val="bg1"/>
                </a:solidFill>
              </a:rPr>
              <a:t>ofttimes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u="sng" dirty="0">
                <a:solidFill>
                  <a:schemeClr val="bg1"/>
                </a:solidFill>
              </a:rPr>
              <a:t>it hath cast him into the fire, and into the waters, to destroy him</a:t>
            </a:r>
            <a:r>
              <a:rPr lang="en-US" dirty="0">
                <a:solidFill>
                  <a:schemeClr val="bg1"/>
                </a:solidFill>
              </a:rPr>
              <a:t>: but if thou canst do any thing, have compassion on us, and help us. </a:t>
            </a:r>
          </a:p>
          <a:p>
            <a:r>
              <a:rPr lang="en-US" dirty="0">
                <a:solidFill>
                  <a:schemeClr val="bg1"/>
                </a:solidFill>
              </a:rPr>
              <a:t>Mar 9:23  Jesus said unto him, If thou canst believe, all things are possible to him that believeth.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6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836" y="1416771"/>
            <a:ext cx="68580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4. Satan Works through Demons and Sickness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915400" cy="42211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 </a:t>
            </a:r>
            <a:r>
              <a:rPr lang="en-US" dirty="0">
                <a:solidFill>
                  <a:schemeClr val="bg1"/>
                </a:solidFill>
              </a:rPr>
              <a:t>9:24  And straightway the father of the child cried out, and said with tears, Lord, I believe; help thou mine unbelief. </a:t>
            </a:r>
          </a:p>
          <a:p>
            <a:r>
              <a:rPr lang="en-US" dirty="0">
                <a:solidFill>
                  <a:schemeClr val="bg1"/>
                </a:solidFill>
              </a:rPr>
              <a:t>Mar 9:25  When Jesus saw that the people came running together, he rebuked the foul spirit, saying unto him, Thou dumb and deaf spirit, I charge thee, come out of him, and enter no more into him.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26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982" y="1402917"/>
            <a:ext cx="68580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1. Contrast between God and Satan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3735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Isa 14:12  How art thou fallen from heaven, O Lucifer, son of the morning! how art thou cut down to the ground, which didst weaken the nations! </a:t>
            </a:r>
          </a:p>
          <a:p>
            <a:r>
              <a:rPr lang="en-US" dirty="0">
                <a:solidFill>
                  <a:schemeClr val="bg1"/>
                </a:solidFill>
              </a:rPr>
              <a:t>Isa 14:13  For thou hast said in thine heart, I will ascend into heaven, I will exalt my throne above the stars of God: I will sit also upon the mount of the congregation, in the sides of the north: </a:t>
            </a:r>
          </a:p>
          <a:p>
            <a:r>
              <a:rPr lang="en-US" dirty="0">
                <a:solidFill>
                  <a:schemeClr val="bg1"/>
                </a:solidFill>
              </a:rPr>
              <a:t>Isa 14:14  I will ascend above the heights of the clouds; I will be like the most High.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3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16063"/>
            <a:ext cx="68580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1. Contrast between God and Satan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992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Isa </a:t>
            </a:r>
            <a:r>
              <a:rPr lang="en-US" dirty="0">
                <a:solidFill>
                  <a:schemeClr val="bg1"/>
                </a:solidFill>
              </a:rPr>
              <a:t>14:15  Yet thou shalt be brought down to hell, to the sides of the pit. </a:t>
            </a:r>
          </a:p>
          <a:p>
            <a:r>
              <a:rPr lang="en-US" dirty="0">
                <a:solidFill>
                  <a:schemeClr val="bg1"/>
                </a:solidFill>
              </a:rPr>
              <a:t>Isa 14:16  They that see thee shall narrowly look upon thee, and consider thee, saying, Is this the man that made the earth to tremble, that did shake kingdoms; </a:t>
            </a:r>
          </a:p>
          <a:p>
            <a:r>
              <a:rPr lang="en-US" dirty="0">
                <a:solidFill>
                  <a:schemeClr val="bg1"/>
                </a:solidFill>
              </a:rPr>
              <a:t>Isa 14:17  That made the world as a wilderness, and </a:t>
            </a:r>
            <a:r>
              <a:rPr lang="en-US" u="sng" dirty="0">
                <a:solidFill>
                  <a:schemeClr val="bg1"/>
                </a:solidFill>
              </a:rPr>
              <a:t>destroyed the cities thereof</a:t>
            </a:r>
            <a:r>
              <a:rPr lang="en-US" dirty="0">
                <a:solidFill>
                  <a:schemeClr val="bg1"/>
                </a:solidFill>
              </a:rPr>
              <a:t>; that opened not the house of his prisoners?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1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16063"/>
            <a:ext cx="68580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1. Contrast between God and Satan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Joh 10:10  The thief cometh not, but for to steal, and to kill, and </a:t>
            </a:r>
            <a:r>
              <a:rPr lang="en-US" u="sng" dirty="0">
                <a:solidFill>
                  <a:schemeClr val="bg1"/>
                </a:solidFill>
              </a:rPr>
              <a:t>to destroy</a:t>
            </a:r>
            <a:r>
              <a:rPr lang="en-US" dirty="0">
                <a:solidFill>
                  <a:schemeClr val="bg1"/>
                </a:solidFill>
              </a:rPr>
              <a:t>: I am come that they might have life, and that they might have it more abundantly.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97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295400"/>
            <a:ext cx="68580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1. Contrast between God and Satan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382000" cy="43735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1Pe 5:7  Casting all your care upon him; </a:t>
            </a:r>
            <a:r>
              <a:rPr lang="en-US" u="sng" dirty="0">
                <a:solidFill>
                  <a:schemeClr val="bg1"/>
                </a:solidFill>
              </a:rPr>
              <a:t>for he </a:t>
            </a:r>
            <a:r>
              <a:rPr lang="en-US" u="sng" dirty="0" err="1">
                <a:solidFill>
                  <a:schemeClr val="bg1"/>
                </a:solidFill>
              </a:rPr>
              <a:t>careth</a:t>
            </a:r>
            <a:r>
              <a:rPr lang="en-US" u="sng" dirty="0">
                <a:solidFill>
                  <a:schemeClr val="bg1"/>
                </a:solidFill>
              </a:rPr>
              <a:t> for you.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1Pe 5:8  Be sober, be vigilant; because your adversary the devil, as a roaring lion, </a:t>
            </a:r>
            <a:r>
              <a:rPr lang="en-US" dirty="0" err="1">
                <a:solidFill>
                  <a:schemeClr val="bg1"/>
                </a:solidFill>
              </a:rPr>
              <a:t>walketh</a:t>
            </a:r>
            <a:r>
              <a:rPr lang="en-US" dirty="0">
                <a:solidFill>
                  <a:schemeClr val="bg1"/>
                </a:solidFill>
              </a:rPr>
              <a:t> about, </a:t>
            </a:r>
            <a:r>
              <a:rPr lang="en-US" u="sng" dirty="0">
                <a:solidFill>
                  <a:schemeClr val="bg1"/>
                </a:solidFill>
              </a:rPr>
              <a:t>seeking whom he may devour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r>
              <a:rPr lang="en-US" dirty="0">
                <a:solidFill>
                  <a:schemeClr val="bg1"/>
                </a:solidFill>
              </a:rPr>
              <a:t>1Pe 5:9  Whom resist </a:t>
            </a:r>
            <a:r>
              <a:rPr lang="en-US" dirty="0" err="1">
                <a:solidFill>
                  <a:schemeClr val="bg1"/>
                </a:solidFill>
              </a:rPr>
              <a:t>stedfast</a:t>
            </a:r>
            <a:r>
              <a:rPr lang="en-US" dirty="0">
                <a:solidFill>
                  <a:schemeClr val="bg1"/>
                </a:solidFill>
              </a:rPr>
              <a:t> in the faith, knowing that the same afflictions are accomplished in your brethren that are in the world.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219200"/>
            <a:ext cx="68580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2. The Millennial Reign of Christ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3992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Many </a:t>
            </a:r>
            <a:r>
              <a:rPr lang="en-US" dirty="0">
                <a:solidFill>
                  <a:schemeClr val="bg1"/>
                </a:solidFill>
              </a:rPr>
              <a:t>people </a:t>
            </a:r>
            <a:r>
              <a:rPr lang="en-US" dirty="0" smtClean="0">
                <a:solidFill>
                  <a:schemeClr val="bg1"/>
                </a:solidFill>
              </a:rPr>
              <a:t>use </a:t>
            </a:r>
            <a:r>
              <a:rPr lang="en-US" dirty="0">
                <a:solidFill>
                  <a:schemeClr val="bg1"/>
                </a:solidFill>
              </a:rPr>
              <a:t>the phrase, “God is in control.” </a:t>
            </a:r>
            <a:r>
              <a:rPr lang="en-US" dirty="0" smtClean="0">
                <a:solidFill>
                  <a:schemeClr val="bg1"/>
                </a:solidFill>
              </a:rPr>
              <a:t>They attribute life’s </a:t>
            </a:r>
            <a:r>
              <a:rPr lang="en-US" dirty="0">
                <a:solidFill>
                  <a:schemeClr val="bg1"/>
                </a:solidFill>
              </a:rPr>
              <a:t>hardships and tragedies to Him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Bible </a:t>
            </a:r>
            <a:r>
              <a:rPr lang="en-US" dirty="0" smtClean="0">
                <a:solidFill>
                  <a:schemeClr val="bg1"/>
                </a:solidFill>
              </a:rPr>
              <a:t>says </a:t>
            </a:r>
            <a:r>
              <a:rPr lang="en-US" dirty="0">
                <a:solidFill>
                  <a:schemeClr val="bg1"/>
                </a:solidFill>
              </a:rPr>
              <a:t>that Satan is controlling all of life’s negative events in this world: </a:t>
            </a:r>
            <a:r>
              <a:rPr lang="en-US" i="1" dirty="0">
                <a:solidFill>
                  <a:schemeClr val="bg1"/>
                </a:solidFill>
              </a:rPr>
              <a:t>“We know that we belong to God, but </a:t>
            </a:r>
            <a:r>
              <a:rPr lang="en-US" i="1" u="sng" dirty="0">
                <a:solidFill>
                  <a:schemeClr val="bg1"/>
                </a:solidFill>
              </a:rPr>
              <a:t>the Evil One controls the whole world</a:t>
            </a:r>
            <a:r>
              <a:rPr lang="en-US" i="1" dirty="0">
                <a:solidFill>
                  <a:schemeClr val="bg1"/>
                </a:solidFill>
              </a:rPr>
              <a:t>” </a:t>
            </a:r>
            <a:r>
              <a:rPr lang="en-US" dirty="0">
                <a:solidFill>
                  <a:schemeClr val="bg1"/>
                </a:solidFill>
              </a:rPr>
              <a:t>(Easy to Read Version).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There </a:t>
            </a:r>
            <a:r>
              <a:rPr lang="en-US" dirty="0">
                <a:solidFill>
                  <a:schemeClr val="bg1"/>
                </a:solidFill>
              </a:rPr>
              <a:t>is coming a day when God will show men the difference between His reign upon the earth and Satan’s when He has locked Satan in a pit for one thousand </a:t>
            </a:r>
            <a:r>
              <a:rPr lang="en-US" dirty="0" smtClean="0">
                <a:solidFill>
                  <a:schemeClr val="bg1"/>
                </a:solidFill>
              </a:rPr>
              <a:t>years: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63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219200"/>
            <a:ext cx="68580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2. The Millennial Reign of Christ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399256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Rev 20:1  And I saw an angel come down from heaven, having the key of the bottomless pit and a great chain in his hand. </a:t>
            </a:r>
          </a:p>
          <a:p>
            <a:r>
              <a:rPr lang="en-US" dirty="0">
                <a:solidFill>
                  <a:schemeClr val="bg1"/>
                </a:solidFill>
              </a:rPr>
              <a:t>Rev 20:2  And he laid hold on the dragon, that old serpent, which is the Devil, and Satan, and bound him a thousand years, </a:t>
            </a:r>
          </a:p>
          <a:p>
            <a:r>
              <a:rPr lang="en-US" dirty="0">
                <a:solidFill>
                  <a:schemeClr val="bg1"/>
                </a:solidFill>
              </a:rPr>
              <a:t>Rev 20:3  And cast him into the bottomless pit, and shut him up, and set a seal upon him, that he should deceive the nations no more, till the thousand years should be fulfilled: and after that he must be loosed a little season.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72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07231"/>
            <a:ext cx="7162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219200"/>
            <a:ext cx="68580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2. The Millennial Reign of Christ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3992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Those </a:t>
            </a:r>
            <a:r>
              <a:rPr lang="en-US" dirty="0">
                <a:solidFill>
                  <a:schemeClr val="bg1"/>
                </a:solidFill>
              </a:rPr>
              <a:t>who take part in the first resurrection </a:t>
            </a:r>
            <a:r>
              <a:rPr lang="en-US" i="1" dirty="0">
                <a:solidFill>
                  <a:schemeClr val="bg1"/>
                </a:solidFill>
              </a:rPr>
              <a:t>“….they shall be priests of God and of Christ, and shall reign with him a thousand years” </a:t>
            </a:r>
            <a:r>
              <a:rPr lang="en-US" dirty="0">
                <a:solidFill>
                  <a:schemeClr val="bg1"/>
                </a:solidFill>
              </a:rPr>
              <a:t>(Rev. 20:6b).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Only </a:t>
            </a:r>
            <a:r>
              <a:rPr lang="en-US" dirty="0">
                <a:solidFill>
                  <a:schemeClr val="bg1"/>
                </a:solidFill>
              </a:rPr>
              <a:t>then will Christ fully and completely reign on the earth and we will reign with Him.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will be the </a:t>
            </a:r>
            <a:r>
              <a:rPr lang="en-US" dirty="0">
                <a:solidFill>
                  <a:schemeClr val="bg1"/>
                </a:solidFill>
              </a:rPr>
              <a:t>end of animal violence. </a:t>
            </a:r>
            <a:r>
              <a:rPr lang="en-US" dirty="0" smtClean="0">
                <a:solidFill>
                  <a:schemeClr val="bg1"/>
                </a:solidFill>
              </a:rPr>
              <a:t>Nothing will </a:t>
            </a:r>
            <a:r>
              <a:rPr lang="en-US" dirty="0">
                <a:solidFill>
                  <a:schemeClr val="bg1"/>
                </a:solidFill>
              </a:rPr>
              <a:t>hurt or destroy because the earth will be filled with the knowledge of God (knowledge of His true character):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2" y="152399"/>
            <a:ext cx="25003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1621</Words>
  <Application>Microsoft Office PowerPoint</Application>
  <PresentationFormat>On-screen Show (4:3)</PresentationFormat>
  <Paragraphs>74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Office Theme</vt:lpstr>
      <vt:lpstr>7_Office Theme</vt:lpstr>
      <vt:lpstr>8_Office Theme</vt:lpstr>
      <vt:lpstr>9_Office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10_Office Theme</vt:lpstr>
      <vt:lpstr>11_Office Theme</vt:lpstr>
      <vt:lpstr>Does God Engage in Destructive Behavior?</vt:lpstr>
      <vt:lpstr>1. Contrast between God and Satan</vt:lpstr>
      <vt:lpstr>1. Contrast between God and Satan</vt:lpstr>
      <vt:lpstr>1. Contrast between God and Satan</vt:lpstr>
      <vt:lpstr>1. Contrast between God and Satan</vt:lpstr>
      <vt:lpstr>1. Contrast between God and Satan</vt:lpstr>
      <vt:lpstr>2. The Millennial Reign of Christ</vt:lpstr>
      <vt:lpstr>2. The Millennial Reign of Christ</vt:lpstr>
      <vt:lpstr>2. The Millennial Reign of Christ</vt:lpstr>
      <vt:lpstr>2. The Millennial Reign of Christ</vt:lpstr>
      <vt:lpstr>2. The Millennial Reign of Christ</vt:lpstr>
      <vt:lpstr>3. Satan’s Attempts to Destroy Jesus</vt:lpstr>
      <vt:lpstr>3. Satan’s Attempts to Destroy Jesus</vt:lpstr>
      <vt:lpstr>3. Satan’s Attempts to Destroy Jesus</vt:lpstr>
      <vt:lpstr>3. Satan’s Attempts to Destroy Jesus</vt:lpstr>
      <vt:lpstr>3. Satan’s Attempts to Destroy Jesus</vt:lpstr>
      <vt:lpstr>4. Satan Works through Demons and Sickness</vt:lpstr>
      <vt:lpstr>4. Satan Works through Demons and Sickness</vt:lpstr>
      <vt:lpstr>4. Satan Works through Demons and Sickness</vt:lpstr>
      <vt:lpstr>4. Satan Works through Demons and Sickness</vt:lpstr>
      <vt:lpstr>4. Satan Works through Demons and Sickness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edwards</dc:creator>
  <cp:lastModifiedBy>edwards</cp:lastModifiedBy>
  <cp:revision>55</cp:revision>
  <cp:lastPrinted>2015-12-06T02:26:25Z</cp:lastPrinted>
  <dcterms:created xsi:type="dcterms:W3CDTF">2015-11-22T11:47:59Z</dcterms:created>
  <dcterms:modified xsi:type="dcterms:W3CDTF">2016-01-16T20:07:14Z</dcterms:modified>
</cp:coreProperties>
</file>